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0" r:id="rId3"/>
    <p:sldId id="261" r:id="rId4"/>
    <p:sldId id="270" r:id="rId5"/>
    <p:sldId id="267" r:id="rId6"/>
    <p:sldId id="264" r:id="rId7"/>
    <p:sldId id="269" r:id="rId8"/>
    <p:sldId id="265" r:id="rId9"/>
    <p:sldId id="266" r:id="rId10"/>
    <p:sldId id="263" r:id="rId11"/>
    <p:sldId id="268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CD11F-E877-44BC-AE54-3C154CB849E7}" type="datetimeFigureOut">
              <a:rPr lang="id-ID" smtClean="0"/>
              <a:t>01/08/2020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DE680-5884-4556-B35F-2DE1BEFF9377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Ketahui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kondisi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didik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tantangan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dukungan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agar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bisa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belajar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efektif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seperti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apa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Luangkan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waktu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untuk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berdiskusi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luar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hal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akademis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Berikan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bantuan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jika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melihat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tanda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-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tanda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psikologis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mengkhawatirkan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  <a:endParaRPr lang="en-US" sz="2200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DE680-5884-4556-B35F-2DE1BEFF9377}" type="slidenum">
              <a:rPr lang="id-ID" smtClean="0"/>
              <a:t>8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Bantu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menemukan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minatnya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terhadap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kegiatan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non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akademik</a:t>
            </a: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Dorong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untuk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aktif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dalam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kegiatan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rumah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tangga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Berikan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waktu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untuk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istirahat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dari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belajar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virtual.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Dukung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untuk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bersosialisasi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dengan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teman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teman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melalui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media yang </a:t>
            </a: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aman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DE680-5884-4556-B35F-2DE1BEFF9377}" type="slidenum">
              <a:rPr lang="id-ID" smtClean="0"/>
              <a:t>9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1C693D5-0246-4AAE-AE25-8ECE6013B6B3}" type="datetimeFigureOut">
              <a:rPr lang="id-ID" smtClean="0"/>
              <a:pPr/>
              <a:t>01/08/2020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3907738-0845-4161-B8FA-4C9D87BD8DD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0166" y="1071546"/>
            <a:ext cx="6500858" cy="385765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Peran</a:t>
            </a:r>
            <a:r>
              <a:rPr lang="en-US" b="1" dirty="0" smtClean="0"/>
              <a:t> </a:t>
            </a:r>
            <a:r>
              <a:rPr lang="en-US" b="1" dirty="0" err="1" smtClean="0"/>
              <a:t>Penting</a:t>
            </a:r>
            <a:r>
              <a:rPr lang="en-US" b="1" dirty="0" smtClean="0"/>
              <a:t> Guru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Orang</a:t>
            </a:r>
            <a:r>
              <a:rPr lang="en-US" b="1" dirty="0" smtClean="0"/>
              <a:t> </a:t>
            </a:r>
            <a:r>
              <a:rPr lang="en-US" b="1" dirty="0" err="1" smtClean="0"/>
              <a:t>Tua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Keberhasilan</a:t>
            </a:r>
            <a:r>
              <a:rPr lang="en-US" b="1" dirty="0" smtClean="0"/>
              <a:t> </a:t>
            </a:r>
            <a:r>
              <a:rPr lang="en-US" b="1" dirty="0" err="1" smtClean="0"/>
              <a:t>Transformasi</a:t>
            </a:r>
            <a:r>
              <a:rPr lang="en-US" b="1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Karakter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Pembelajaran</a:t>
            </a:r>
            <a:r>
              <a:rPr lang="en-US" b="1" dirty="0" smtClean="0"/>
              <a:t> </a:t>
            </a:r>
            <a:r>
              <a:rPr lang="en-US" b="1" dirty="0" err="1" smtClean="0"/>
              <a:t>Tradisional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Pebelajaran</a:t>
            </a:r>
            <a:r>
              <a:rPr lang="en-US" b="1" dirty="0" smtClean="0"/>
              <a:t> Daring</a:t>
            </a:r>
            <a:endParaRPr lang="id-ID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00166" y="5429264"/>
            <a:ext cx="2982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Alfian</a:t>
            </a:r>
            <a:r>
              <a:rPr lang="en-US" dirty="0" smtClean="0"/>
              <a:t> </a:t>
            </a:r>
            <a:r>
              <a:rPr lang="en-US" dirty="0" err="1" smtClean="0"/>
              <a:t>Eko</a:t>
            </a:r>
            <a:r>
              <a:rPr lang="en-US" dirty="0" smtClean="0"/>
              <a:t> </a:t>
            </a:r>
            <a:r>
              <a:rPr lang="en-US" dirty="0" err="1" smtClean="0"/>
              <a:t>Rochmawan</a:t>
            </a:r>
            <a:r>
              <a:rPr lang="en-US" dirty="0" smtClean="0"/>
              <a:t>, </a:t>
            </a:r>
            <a:r>
              <a:rPr lang="en-US" dirty="0" err="1" smtClean="0"/>
              <a:t>M.Pd.I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US" dirty="0" err="1" smtClean="0"/>
              <a:t>Mengapresiasi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endParaRPr lang="en-US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kreativitas</a:t>
            </a:r>
            <a:endParaRPr lang="en-US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endParaRPr lang="en-US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hangat</a:t>
            </a:r>
            <a:endParaRPr lang="en-US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ID" altLang="en-US" sz="7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erima</a:t>
            </a:r>
            <a:r>
              <a:rPr lang="en-ID" altLang="en-US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ID" altLang="en-US" sz="7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kasih</a:t>
            </a:r>
            <a:endParaRPr lang="en-US" altLang="zh-CN" sz="72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 smtClean="0"/>
              <a:t>Dunia</a:t>
            </a:r>
            <a:r>
              <a:rPr lang="en-US" sz="4400" dirty="0" smtClean="0"/>
              <a:t> </a:t>
            </a:r>
            <a:r>
              <a:rPr lang="en-US" sz="4400" dirty="0" err="1" smtClean="0"/>
              <a:t>Pendidikan</a:t>
            </a:r>
            <a:r>
              <a:rPr lang="en-US" sz="4400" dirty="0" smtClean="0"/>
              <a:t> </a:t>
            </a:r>
            <a:r>
              <a:rPr lang="en-US" sz="4400" dirty="0" err="1" smtClean="0"/>
              <a:t>di</a:t>
            </a:r>
            <a:r>
              <a:rPr lang="en-US" sz="4400" dirty="0" smtClean="0"/>
              <a:t> Tengah </a:t>
            </a:r>
            <a:r>
              <a:rPr lang="en-US" sz="4400" dirty="0" err="1" smtClean="0"/>
              <a:t>Wabah</a:t>
            </a:r>
            <a:r>
              <a:rPr lang="en-US" sz="4400" dirty="0" smtClean="0"/>
              <a:t> </a:t>
            </a:r>
            <a:r>
              <a:rPr lang="en-US" sz="4400" dirty="0" err="1" smtClean="0"/>
              <a:t>Covid</a:t>
            </a:r>
            <a:r>
              <a:rPr lang="en-US" sz="4400" dirty="0" smtClean="0"/>
              <a:t> 19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</a:t>
            </a:r>
            <a:r>
              <a:rPr lang="id-ID" dirty="0" smtClean="0"/>
              <a:t>abah ini melanda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id-ID" dirty="0" smtClean="0"/>
              <a:t>sektor pendidikan</a:t>
            </a:r>
            <a:r>
              <a:rPr lang="en-US" dirty="0" smtClean="0"/>
              <a:t>;</a:t>
            </a:r>
            <a:endParaRPr lang="en-US" dirty="0" smtClean="0"/>
          </a:p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(</a:t>
            </a:r>
            <a:r>
              <a:rPr lang="en-US" dirty="0" err="1" smtClean="0"/>
              <a:t>Nadiemakarim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id-ID" dirty="0" smtClean="0"/>
              <a:t>mengeluarkan </a:t>
            </a:r>
            <a:r>
              <a:rPr lang="id-ID" dirty="0" smtClean="0"/>
              <a:t>regulasi, </a:t>
            </a:r>
            <a:r>
              <a:rPr lang="en-US" dirty="0" smtClean="0"/>
              <a:t>PP</a:t>
            </a:r>
            <a:r>
              <a:rPr lang="id-ID" dirty="0" smtClean="0"/>
              <a:t>, surat edaran </a:t>
            </a:r>
            <a:r>
              <a:rPr lang="id-ID" dirty="0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id-ID" dirty="0" smtClean="0"/>
              <a:t>pendidikan </a:t>
            </a:r>
            <a:r>
              <a:rPr lang="id-ID" dirty="0" smtClean="0"/>
              <a:t>dalam masa </a:t>
            </a:r>
            <a:r>
              <a:rPr lang="id-ID" dirty="0" smtClean="0"/>
              <a:t>darurat</a:t>
            </a:r>
            <a:r>
              <a:rPr lang="en-US" dirty="0" smtClean="0"/>
              <a:t> </a:t>
            </a:r>
            <a:r>
              <a:rPr lang="id-ID" dirty="0" smtClean="0"/>
              <a:t>penyebaran </a:t>
            </a:r>
            <a:r>
              <a:rPr lang="id-ID" dirty="0" smtClean="0"/>
              <a:t>corona virus disease (Covid-19</a:t>
            </a:r>
            <a:r>
              <a:rPr lang="id-ID" dirty="0" smtClean="0"/>
              <a:t>)</a:t>
            </a:r>
            <a:endParaRPr lang="en-US" dirty="0" smtClean="0"/>
          </a:p>
          <a:p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darurat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</a:t>
            </a:r>
            <a:r>
              <a:rPr lang="id-ID" sz="3200" dirty="0" smtClean="0"/>
              <a:t>paya transformasi untuk mengurangi dampak pandemi Covid-19 pada pendidikan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71672"/>
            <a:ext cx="7498080" cy="4800600"/>
          </a:xfrm>
        </p:spPr>
        <p:txBody>
          <a:bodyPr>
            <a:normAutofit/>
          </a:bodyPr>
          <a:lstStyle/>
          <a:p>
            <a:pPr marL="514350" indent="-514350" fontAlgn="base">
              <a:buFont typeface="+mj-lt"/>
              <a:buAutoNum type="arabicPeriod"/>
            </a:pPr>
            <a:r>
              <a:rPr lang="en-US" i="1" dirty="0" smtClean="0"/>
              <a:t>M</a:t>
            </a:r>
            <a:r>
              <a:rPr lang="id-ID" dirty="0" smtClean="0"/>
              <a:t>unculnya inovasi belajar yang tidak terbayangkan sebelumnya</a:t>
            </a:r>
            <a:r>
              <a:rPr lang="en-US" dirty="0" smtClean="0"/>
              <a:t>:</a:t>
            </a:r>
          </a:p>
          <a:p>
            <a:pPr marL="880110" lvl="1" indent="-514350" fontAlgn="base">
              <a:buFont typeface="+mj-lt"/>
              <a:buAutoNum type="alphaLcPeriod"/>
            </a:pPr>
            <a:r>
              <a:rPr lang="en-US" dirty="0" smtClean="0"/>
              <a:t>I</a:t>
            </a:r>
            <a:r>
              <a:rPr lang="id-ID" dirty="0" smtClean="0"/>
              <a:t>nstitusi-institusi pendidikan</a:t>
            </a:r>
            <a:r>
              <a:rPr lang="en-US" dirty="0" smtClean="0"/>
              <a:t>/Guru</a:t>
            </a:r>
            <a:r>
              <a:rPr lang="id-ID" dirty="0" smtClean="0"/>
              <a:t> bergerak mencari solusi inovatif. </a:t>
            </a:r>
            <a:endParaRPr lang="en-US" dirty="0" smtClean="0"/>
          </a:p>
          <a:p>
            <a:pPr marL="880110" lvl="1" indent="-514350" fontAlgn="base">
              <a:buFont typeface="+mj-lt"/>
              <a:buAutoNum type="alphaLcPeriod"/>
            </a:pPr>
            <a:r>
              <a:rPr lang="en-US" dirty="0" smtClean="0"/>
              <a:t>S</a:t>
            </a:r>
            <a:r>
              <a:rPr lang="id-ID" dirty="0" smtClean="0"/>
              <a:t>iswa mulai belajar dari rumah menggunakan aplikasi interaktif. 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2214554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?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MU BULAK PK\Desktop\2020-08-01_15251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290"/>
            <a:ext cx="7215238" cy="63117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5"/>
          <p:cNvSpPr txBox="1"/>
          <p:nvPr/>
        </p:nvSpPr>
        <p:spPr>
          <a:xfrm>
            <a:off x="1214414" y="785794"/>
            <a:ext cx="7721628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ID" sz="4000" b="1" dirty="0" err="1">
                <a:latin typeface="Times New Roman" pitchFamily="18" charset="0"/>
                <a:cs typeface="Times New Roman" pitchFamily="18" charset="0"/>
                <a:sym typeface="+mn-ea"/>
              </a:rPr>
              <a:t>Kelebihan</a:t>
            </a:r>
            <a:r>
              <a:rPr lang="en-US" altLang="en-ID" sz="4000" b="1" dirty="0"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en-ID" sz="4000" b="1" dirty="0" err="1">
                <a:latin typeface="Times New Roman" pitchFamily="18" charset="0"/>
                <a:cs typeface="Times New Roman" pitchFamily="18" charset="0"/>
                <a:sym typeface="+mn-ea"/>
              </a:rPr>
              <a:t>Pembelajaran</a:t>
            </a:r>
            <a:r>
              <a:rPr lang="en-US" altLang="en-ID" sz="4000" b="1" dirty="0"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en-ID" sz="4000" b="1" dirty="0" smtClean="0">
                <a:latin typeface="Times New Roman" pitchFamily="18" charset="0"/>
                <a:cs typeface="Times New Roman" pitchFamily="18" charset="0"/>
                <a:sym typeface="+mn-ea"/>
              </a:rPr>
              <a:t>Online</a:t>
            </a:r>
            <a:endParaRPr lang="en-ID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7"/>
          <p:cNvSpPr txBox="1"/>
          <p:nvPr/>
        </p:nvSpPr>
        <p:spPr>
          <a:xfrm>
            <a:off x="739775" y="1611630"/>
            <a:ext cx="8404225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Kedekatan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antara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orang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tua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dan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anak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lebih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terjalin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Memicu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anak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,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orang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tua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ataupun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guru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menjadi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lebih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kreatif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  <a:cs typeface="Arial" pitchFamily="34" charset="0"/>
                <a:sym typeface="+mn-ea"/>
              </a:rPr>
              <a:t>.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itchFamily="34" charset="0"/>
              <a:cs typeface="Arial" pitchFamily="34" charset="0"/>
              <a:sym typeface="+mn-ea"/>
            </a:endParaRPr>
          </a:p>
        </p:txBody>
      </p:sp>
      <p:sp>
        <p:nvSpPr>
          <p:cNvPr id="6" name="文本框 15"/>
          <p:cNvSpPr txBox="1"/>
          <p:nvPr/>
        </p:nvSpPr>
        <p:spPr>
          <a:xfrm>
            <a:off x="1271323" y="2786058"/>
            <a:ext cx="108731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ID" sz="4000" b="1" dirty="0" err="1">
                <a:latin typeface="Times New Roman" pitchFamily="18" charset="0"/>
                <a:cs typeface="Times New Roman" pitchFamily="18" charset="0"/>
                <a:sym typeface="+mn-ea"/>
              </a:rPr>
              <a:t>Kekurangan</a:t>
            </a:r>
            <a:r>
              <a:rPr lang="en-US" altLang="en-ID" sz="4000" b="1" dirty="0"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en-ID" sz="4000" b="1" dirty="0" err="1">
                <a:latin typeface="Times New Roman" pitchFamily="18" charset="0"/>
                <a:cs typeface="Times New Roman" pitchFamily="18" charset="0"/>
                <a:sym typeface="+mn-ea"/>
              </a:rPr>
              <a:t>Pembelajaran</a:t>
            </a:r>
            <a:r>
              <a:rPr lang="en-US" altLang="en-ID" sz="4000" b="1" dirty="0"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en-ID" sz="4000" b="1" dirty="0" smtClean="0">
                <a:latin typeface="Times New Roman" pitchFamily="18" charset="0"/>
                <a:cs typeface="Times New Roman" pitchFamily="18" charset="0"/>
                <a:sym typeface="+mn-ea"/>
              </a:rPr>
              <a:t> Online</a:t>
            </a:r>
            <a:endParaRPr lang="en-ID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3"/>
          <p:cNvSpPr txBox="1"/>
          <p:nvPr/>
        </p:nvSpPr>
        <p:spPr>
          <a:xfrm>
            <a:off x="928630" y="3714752"/>
            <a:ext cx="8215370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Jaringan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internet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sangat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mempengaruhi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kelancaran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pembelajaran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Ketidaksiapan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dalam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hal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teknologi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yang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belum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dipahami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guru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ataupun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orang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tua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Permasalahan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ekonomi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Pembelajaran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hanya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berisi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tugas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</p:txBody>
      </p:sp>
      <p:sp>
        <p:nvSpPr>
          <p:cNvPr id="8" name="文本框 15"/>
          <p:cNvSpPr txBox="1"/>
          <p:nvPr/>
        </p:nvSpPr>
        <p:spPr>
          <a:xfrm>
            <a:off x="2428860" y="0"/>
            <a:ext cx="585791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ID" sz="4000" b="1" dirty="0" err="1" smtClean="0">
                <a:latin typeface="Times New Roman" pitchFamily="18" charset="0"/>
                <a:cs typeface="Times New Roman" pitchFamily="18" charset="0"/>
                <a:sym typeface="+mn-ea"/>
              </a:rPr>
              <a:t>Pembelajaran</a:t>
            </a:r>
            <a:r>
              <a:rPr lang="en-US" altLang="en-ID" sz="4000" b="1" dirty="0" smtClean="0">
                <a:latin typeface="Times New Roman" pitchFamily="18" charset="0"/>
                <a:cs typeface="Times New Roman" pitchFamily="18" charset="0"/>
                <a:sym typeface="+mn-ea"/>
              </a:rPr>
              <a:t>  Online</a:t>
            </a:r>
            <a:endParaRPr lang="en-ID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MU BULAK PK\Downloads\jjj-5989afb688575a51a73175f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71678"/>
            <a:ext cx="7500990" cy="33247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5"/>
          <p:cNvSpPr txBox="1"/>
          <p:nvPr/>
        </p:nvSpPr>
        <p:spPr>
          <a:xfrm>
            <a:off x="1142976" y="0"/>
            <a:ext cx="76501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Peranan</a:t>
            </a:r>
            <a:r>
              <a:rPr 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 smtClean="0">
                <a:latin typeface="Monotype Corsiva" panose="03010101010201010101" pitchFamily="66" charset="0"/>
                <a:sym typeface="+mn-ea"/>
              </a:rPr>
              <a:t>Penting</a:t>
            </a:r>
            <a:r>
              <a:rPr lang="en-US" sz="4000" b="1" dirty="0" smtClean="0">
                <a:latin typeface="Monotype Corsiva" panose="03010101010201010101" pitchFamily="66" charset="0"/>
                <a:sym typeface="+mn-ea"/>
              </a:rPr>
              <a:t> Guru </a:t>
            </a:r>
            <a:r>
              <a:rPr lang="en-US" sz="4000" b="1" dirty="0" err="1" smtClean="0">
                <a:latin typeface="Monotype Corsiva" panose="03010101010201010101" pitchFamily="66" charset="0"/>
                <a:sym typeface="+mn-ea"/>
              </a:rPr>
              <a:t>dalam</a:t>
            </a:r>
            <a:r>
              <a:rPr lang="en-US" sz="4000" b="1" dirty="0" smtClean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Pendampingan</a:t>
            </a:r>
            <a:r>
              <a:rPr 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Proses</a:t>
            </a:r>
            <a:r>
              <a:rPr 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Belajar</a:t>
            </a:r>
            <a:r>
              <a:rPr 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Anak</a:t>
            </a:r>
            <a:r>
              <a:rPr lang="en-ID" alt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endParaRPr lang="en-ID" altLang="en-US" sz="4000" dirty="0">
              <a:latin typeface="Century Gothic" panose="020B0502020202020204" pitchFamily="3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785786" y="1428736"/>
            <a:ext cx="8143932" cy="388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Adaptasi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terhadap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perubahan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Mengurangi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pemberian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tugas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yang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berlebihan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bahwa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pembelajaran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secara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daring 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tidak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sama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dengan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pemberian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tugas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online.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Edukasi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bagaimana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pengelolaan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emosi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yang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tepat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bagi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orang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tua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juga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siswa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Intervensi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peingkatan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ketrampilan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orang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tua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dalam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pengasuhan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sehingga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memfasilitasi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aktifitas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belajar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yang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kreatif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menyenangkan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Perhatikan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juga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non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akademik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5"/>
          <p:cNvSpPr txBox="1"/>
          <p:nvPr/>
        </p:nvSpPr>
        <p:spPr>
          <a:xfrm>
            <a:off x="1011940" y="71414"/>
            <a:ext cx="7989216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dirty="0" err="1" smtClean="0">
                <a:latin typeface="Monotype Corsiva" panose="03010101010201010101" pitchFamily="66" charset="0"/>
                <a:sym typeface="+mn-ea"/>
              </a:rPr>
              <a:t>Peran</a:t>
            </a:r>
            <a:r>
              <a:rPr lang="en-US" sz="4000" b="1" dirty="0" smtClean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 smtClean="0">
                <a:latin typeface="Monotype Corsiva" panose="03010101010201010101" pitchFamily="66" charset="0"/>
                <a:sym typeface="+mn-ea"/>
              </a:rPr>
              <a:t>Penting</a:t>
            </a:r>
            <a:r>
              <a:rPr lang="en-US" sz="4000" b="1" dirty="0" smtClean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 smtClean="0">
                <a:latin typeface="Monotype Corsiva" panose="03010101010201010101" pitchFamily="66" charset="0"/>
                <a:sym typeface="+mn-ea"/>
              </a:rPr>
              <a:t>Orang</a:t>
            </a:r>
            <a:r>
              <a:rPr lang="en-US" sz="4000" b="1" dirty="0" smtClean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 smtClean="0">
                <a:latin typeface="Monotype Corsiva" panose="03010101010201010101" pitchFamily="66" charset="0"/>
                <a:sym typeface="+mn-ea"/>
              </a:rPr>
              <a:t>Tua</a:t>
            </a:r>
            <a:r>
              <a:rPr lang="en-US" sz="4000" b="1" dirty="0" smtClean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 smtClean="0">
                <a:latin typeface="Monotype Corsiva" panose="03010101010201010101" pitchFamily="66" charset="0"/>
                <a:sym typeface="+mn-ea"/>
              </a:rPr>
              <a:t>dalam</a:t>
            </a:r>
            <a:r>
              <a:rPr lang="en-US" sz="4000" b="1" dirty="0" smtClean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Pendampingan</a:t>
            </a:r>
            <a:r>
              <a:rPr 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Proses</a:t>
            </a:r>
            <a:r>
              <a:rPr 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Belajar</a:t>
            </a:r>
            <a:r>
              <a:rPr 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r>
              <a:rPr lang="en-US" sz="4000" b="1" dirty="0" err="1">
                <a:latin typeface="Monotype Corsiva" panose="03010101010201010101" pitchFamily="66" charset="0"/>
                <a:sym typeface="+mn-ea"/>
              </a:rPr>
              <a:t>Anak</a:t>
            </a:r>
            <a:r>
              <a:rPr lang="en-ID" altLang="en-US" sz="4000" b="1" dirty="0">
                <a:latin typeface="Monotype Corsiva" panose="03010101010201010101" pitchFamily="66" charset="0"/>
                <a:sym typeface="+mn-ea"/>
              </a:rPr>
              <a:t> </a:t>
            </a:r>
            <a:endParaRPr lang="en-ID" altLang="en-US" sz="4000" dirty="0">
              <a:latin typeface="Century Gothic" panose="020B0502020202020204" pitchFamily="3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575946" y="1611630"/>
            <a:ext cx="8282334" cy="2850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Adaptasi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terhadap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perubahan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Minimalkan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faktor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resiko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optimalkan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faktor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protektif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Mengelola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kecemasan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emosi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negatif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pada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saat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mendampingi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dalam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belajar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Menghadirkan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suasana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yang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menyenangkan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rumah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Orang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tua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harus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kreatif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Memberikan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apresiasi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pada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marL="914400" lvl="1" indent="-457200">
              <a:lnSpc>
                <a:spcPct val="80000"/>
              </a:lnSpc>
              <a:buClr>
                <a:srgbClr val="FF9900"/>
              </a:buClr>
              <a:buSzPct val="90000"/>
              <a:buFont typeface="Wingdings" panose="05000000000000000000" charset="0"/>
              <a:buChar char="Ø"/>
            </a:pP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Perhatikan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juga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non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akademik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anak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</TotalTime>
  <Words>375</Words>
  <Application>Microsoft Office PowerPoint</Application>
  <PresentationFormat>On-screen Show (4:3)</PresentationFormat>
  <Paragraphs>52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Peran Penting Guru dan Orang Tua dalam Keberhasilan Transformasi Pendidikan Karakter dari Proses Pembelajaran Tradisional ke Pebelajaran Daring</vt:lpstr>
      <vt:lpstr>Dunia Pendidikan di Tengah Wabah Covid 19</vt:lpstr>
      <vt:lpstr>Upaya transformasi untuk mengurangi dampak pandemi Covid-19 pada pendidikan</vt:lpstr>
      <vt:lpstr>Pendidikan Karakter?</vt:lpstr>
      <vt:lpstr>Slide 5</vt:lpstr>
      <vt:lpstr>Slide 6</vt:lpstr>
      <vt:lpstr>Slide 7</vt:lpstr>
      <vt:lpstr>Slide 8</vt:lpstr>
      <vt:lpstr>Slide 9</vt:lpstr>
      <vt:lpstr>Penekanan dalam Pembelajaran Jarak Jauh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Transformasi pendidikan karakter dari proses pembelajaran tradisional ke pembelajaran daring</dc:title>
  <dc:creator>MIMU BULAK PK</dc:creator>
  <cp:lastModifiedBy>MIMU BULAK PK</cp:lastModifiedBy>
  <cp:revision>17</cp:revision>
  <dcterms:created xsi:type="dcterms:W3CDTF">2020-07-30T07:25:43Z</dcterms:created>
  <dcterms:modified xsi:type="dcterms:W3CDTF">2020-08-01T09:07:17Z</dcterms:modified>
</cp:coreProperties>
</file>